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1" roundtripDataSignature="AMtx7mgh2CZq0yFqL304RTF87gQwQFGH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3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7" name="Google Shape;37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3" name="Google Shape;43;p3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4" name="Google Shape;44;p3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4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4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6" name="Google Shape;56;p4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4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8" name="Google Shape;58;p4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4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4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4" name="Google Shape;64;p4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5" name="Google Shape;65;p4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4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1" name="Google Shape;71;p4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4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3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285750" y="0"/>
            <a:ext cx="8572500" cy="45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Calibri"/>
              <a:buNone/>
            </a:pPr>
            <a:r>
              <a:rPr lang="en-US" sz="3800">
                <a:latin typeface="Cambria"/>
                <a:ea typeface="Cambria"/>
                <a:cs typeface="Cambria"/>
                <a:sym typeface="Cambria"/>
              </a:rPr>
              <a:t>Тақырып 12. Жер бедерін нивелирлеу</a:t>
            </a:r>
            <a:endParaRPr sz="22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 spokes="3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/>
          <p:nvPr/>
        </p:nvSpPr>
        <p:spPr>
          <a:xfrm>
            <a:off x="63262" y="483375"/>
            <a:ext cx="87153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Жер бетін нивелирлеу аймақтың топографиялық планын үлкен масштабта алу үшін, сондай-ақ учаскелердің тік жоспарлау  үшін жүзеге асырылады.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Жер бедерінің сипатына қарай жер бетін нивелирлеу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екіге бөлінеді: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152400" lvl="0" marL="17145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mbria"/>
              <a:buAutoNum type="arabicPeriod"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Жергілікті жерде салынған квадраттар торының шыңдарын нивелирлеу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152400" lvl="0" marL="17145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mbria"/>
              <a:buAutoNum type="arabicPeriod"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Теодолиттік және нивелирлік магистральдық жүрістерді салу 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 spokes="3"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"/>
          <p:cNvSpPr txBox="1"/>
          <p:nvPr/>
        </p:nvSpPr>
        <p:spPr>
          <a:xfrm>
            <a:off x="12" y="1616300"/>
            <a:ext cx="8786700" cy="28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Бетті нивелирлеудің ең көп таралған әдісі- </a:t>
            </a:r>
            <a:r>
              <a:rPr i="1" lang="en-US" sz="2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квадраттық нивелирлеу.</a:t>
            </a:r>
            <a:endParaRPr i="1" sz="2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Бұл әдіспен құрылысқа жоспарланған жер учаскесінде квадраттар торы бөлінеді. Квадраттардың жақтарының ұзындығы әдетте 20-дан 200 метрге дейін қабылданады.</a:t>
            </a:r>
            <a:endParaRPr sz="2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 spokes="3"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/>
          <p:nvPr/>
        </p:nvSpPr>
        <p:spPr>
          <a:xfrm>
            <a:off x="93462" y="770400"/>
            <a:ext cx="8715300" cy="409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Квадраттардың шыңдары нүкте және белгімен бекітіледі.</a:t>
            </a:r>
            <a:endParaRPr sz="2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Белгіде екі остің қиылысуынан тұратын квадрат шыңының нөмірі жазылады.</a:t>
            </a:r>
            <a:endParaRPr sz="2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Мысалы: 1А, 2А,....1Б, 2Б және т. б.</a:t>
            </a:r>
            <a:endParaRPr sz="2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Квадраттар торы </a:t>
            </a:r>
            <a:r>
              <a:rPr i="1" lang="en-US" sz="2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теодолит пен өлшеуіш рулетка</a:t>
            </a:r>
            <a:r>
              <a:rPr lang="en-US" sz="2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көмегімен салынады.</a:t>
            </a:r>
            <a:endParaRPr sz="2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2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 spokes="3"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283" id="104" name="Google Shape;10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98926" y="876125"/>
            <a:ext cx="4816249" cy="5746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5"/>
          <p:cNvSpPr txBox="1"/>
          <p:nvPr/>
        </p:nvSpPr>
        <p:spPr>
          <a:xfrm>
            <a:off x="1357312" y="120850"/>
            <a:ext cx="6643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/>
              <a:buNone/>
            </a:pPr>
            <a:r>
              <a:rPr lang="en-US" sz="3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Квадраттар торы</a:t>
            </a:r>
            <a:endParaRPr sz="1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 spokes="3"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"/>
          <p:cNvSpPr txBox="1"/>
          <p:nvPr/>
        </p:nvSpPr>
        <p:spPr>
          <a:xfrm>
            <a:off x="214300" y="214284"/>
            <a:ext cx="8786700" cy="6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Бастапқыда 1А, 1Д, 6Б, 6А сыртқы полигоны бөлінеді, ол үшін полигонның шыңдарының бірінде, мысалы, 1А, теодолит орнатылады.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Бастапқы бағыт (мысалы, 1А – 1д) таңдалады және бекітіледі және одан 90 градус бұрышта 1А – 6а бағыты жасалады..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Алынған бағыттар бойынша рулетка арқылы квадраттардың қабырғаларын салып, бекітеді.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Содан кейін теодолит 6А нүктесіне ауыстырылады, 6А – 1а сызығынан тік бұрыш қойылады және 6а – 6д бағыты бойынша түзу орнатылады, оның бойымен квадраттардың жақтарының ұзындығы өлшенеді.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Бөлуді бақылау үшін соңғы 1Д – 6д желісін өлшеу жүргізіледі, оның ұзындығы полигонның периметрінен 1:1000-нан аспайтын теориялық сызықтан ерекшеленуі тиіс.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 spokes="3"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285" id="115" name="Google Shape;115;p11"/>
          <p:cNvPicPr preferRelativeResize="0"/>
          <p:nvPr/>
        </p:nvPicPr>
        <p:blipFill rotWithShape="1">
          <a:blip r:embed="rId3">
            <a:alphaModFix/>
          </a:blip>
          <a:srcRect b="17259" l="0" r="0" t="0"/>
          <a:stretch/>
        </p:blipFill>
        <p:spPr>
          <a:xfrm>
            <a:off x="285750" y="1643062"/>
            <a:ext cx="8358187" cy="4786312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1"/>
          <p:cNvSpPr txBox="1"/>
          <p:nvPr/>
        </p:nvSpPr>
        <p:spPr>
          <a:xfrm>
            <a:off x="357162" y="478037"/>
            <a:ext cx="84297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Квадраттар бойынша нивелирлеу журналының фрагменті</a:t>
            </a:r>
            <a:endParaRPr sz="1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 spokes="3"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"/>
          <p:cNvSpPr txBox="1"/>
          <p:nvPr/>
        </p:nvSpPr>
        <p:spPr>
          <a:xfrm>
            <a:off x="214362" y="1238675"/>
            <a:ext cx="8715300" cy="35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Квадраттардың шыңдарының биіктігін анықтау үшін олар әр квадраттың ортасынан немесе ортақ байланыстырушы нүктелері бар бірнеше станциядан орындалады.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Нивелирлеу кезінде әр квадраттың ортасынан шамамен бірінші квадраттың ортасына нивелир орнатылады және оның барлық шыңдарына орнатылған рейканың қара жағы бойынша есеп  алынады.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 spokes="3"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"/>
          <p:cNvSpPr txBox="1"/>
          <p:nvPr/>
        </p:nvSpPr>
        <p:spPr>
          <a:xfrm>
            <a:off x="178662" y="1163150"/>
            <a:ext cx="8786700" cy="50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Содан кейін екінші квадрат нивелирленеді. Есептер схемалық сызбада немесе арнайы журналда жүргізіледі.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Екінші квадраттағы нивелирлеуді бақылау үшін екі квадрат үшін іргелес жағындағы нүктелердегі рейка бойынша алынған есеп айырмашылықтарын есептейді.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Бұл көрші квадраттардағы станциялардағы аспап горизонтының айырмашылығы болады.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Айырмашылықтардың екі мәні арасындағы айырмашылық = 6 мм-ден аспауы керек.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 spokes="3"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2"/>
          <p:cNvSpPr txBox="1"/>
          <p:nvPr/>
        </p:nvSpPr>
        <p:spPr>
          <a:xfrm>
            <a:off x="1060277" y="1102725"/>
            <a:ext cx="7368600" cy="317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Мысалы, 1B нүктесінде айырмашылық тең: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2226-1306 = +920мм,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ал 2Б нүктесінде – сәйкесінше: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1074-152 = +922мм.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Орташа айырмашылық: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(+(+920 + 922)/2 = +921 мм,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ол көрші жақтың ортасында жазылады.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 spokes="3"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3"/>
          <p:cNvSpPr txBox="1"/>
          <p:nvPr/>
        </p:nvSpPr>
        <p:spPr>
          <a:xfrm>
            <a:off x="285750" y="1463975"/>
            <a:ext cx="8572500" cy="3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Содан кейін олар нивелирмен үшінші шаршының ортасына ауысады және сол сияқты үшінші және екінші квадраттар арасындағы аспап горизонттарының биіктік өсімшелері табады және т.б.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Барлық көрсетілген квадраттарды нивелирлегеннен кейін квадраттардың сыртқы контурының орташа айырмашылықтардың қосындысы есептеледі (1 - 14).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 spokes="3"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4"/>
          <p:cNvSpPr txBox="1"/>
          <p:nvPr/>
        </p:nvSpPr>
        <p:spPr>
          <a:xfrm>
            <a:off x="214362" y="1223575"/>
            <a:ext cx="8715300" cy="39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Бұл тұйық жүрістің қиыспаушылығы деп аталады. Ол төмендегі мәннен аз болуы керек: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± 6мм ∙ √n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мұндағы n-орташа айырмашылықтардың саны.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Егер қиыспаушылық рұқсат етілген мәннен аспаса, онда ол кері таңбамен барлық айырмашылықтарға тең бөлінеді және алынған түзетулер орташа айырмашылықтардан жоғары жазылады.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 spokes="3"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5"/>
          <p:cNvSpPr txBox="1"/>
          <p:nvPr/>
        </p:nvSpPr>
        <p:spPr>
          <a:xfrm>
            <a:off x="214362" y="1027175"/>
            <a:ext cx="8715300" cy="43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Содан кейін жақын маңдағы </a:t>
            </a: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репер көмегімен</a:t>
            </a: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квадраттардың шыңдарының бірінің биіктігі анықталады.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Шыққан биіктікке осы нүкте бойынша квадрат ортасынан нивелирлеудегі рейка бойынша алынған есепті қосса аспап горизонты анықталынады.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Мысалы, байланыстыру мәліметтерінен 1 А нүктесінің биіктігі 40,705 м құрайды, содан кейін бірінші квадраттағы нивелир горизонты 40,705 + 1,152 = 41,857 м болады, ол станция нөмірімен жазылады.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 spokes="3"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6"/>
          <p:cNvSpPr txBox="1"/>
          <p:nvPr/>
        </p:nvSpPr>
        <p:spPr>
          <a:xfrm>
            <a:off x="214362" y="1193350"/>
            <a:ext cx="87153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Біртіндеп алдыңғы аспап горизонтына түзетілген биіктіктер өсімшелерін қосып кейінгі станциялардағы нивелир горизынтын анықтайды.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Мысалы, екінші квадраттағы аспап горизонты болады: 41,857 + 0,920 = 42,777 м және т.б.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 spokes="3"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7"/>
          <p:cNvSpPr txBox="1"/>
          <p:nvPr/>
        </p:nvSpPr>
        <p:spPr>
          <a:xfrm>
            <a:off x="142950" y="1808250"/>
            <a:ext cx="88581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Содан кейін квадраттардың шыңдарының биіктігін анықтау үшін сол станциядағы аспап горизонтынан рейка бойынша алынған есепті азайту қажет.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Мысалы, 1Б шыңының биіктігі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41,857-1,306 = 40,551 М.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 spokes="3"/>
  </p:transition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2012-09-01T17:21:09Z</dcterms:created>
  <dc:creator>Admin</dc:creator>
</cp:coreProperties>
</file>